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06" autoAdjust="0"/>
  </p:normalViewPr>
  <p:slideViewPr>
    <p:cSldViewPr>
      <p:cViewPr>
        <p:scale>
          <a:sx n="90" d="100"/>
          <a:sy n="90" d="100"/>
        </p:scale>
        <p:origin x="-594" y="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1D29B-D99B-4167-B6ED-D43B3291E4DC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E89B4-D39C-4050-9DC5-D363D9165F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E89B4-D39C-4050-9DC5-D363D9165FF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8CC10-4749-4927-969C-397A92141212}" type="datetimeFigureOut">
              <a:rPr lang="en-US" smtClean="0"/>
              <a:t>4/22/2016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966E7-BA14-417C-A13F-3309484236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1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609600"/>
            <a:ext cx="8382000" cy="58674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10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1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14400"/>
            <a:ext cx="8382000" cy="54864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11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1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14400"/>
            <a:ext cx="8458200" cy="54864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12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1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990600"/>
            <a:ext cx="8534400" cy="53340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13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1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14400"/>
            <a:ext cx="8534400" cy="54102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2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762000"/>
            <a:ext cx="8382000" cy="55626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3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14400"/>
            <a:ext cx="8382000" cy="54864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4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14400"/>
            <a:ext cx="8382000" cy="54864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5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14400"/>
            <a:ext cx="8382000" cy="54864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6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14400"/>
            <a:ext cx="8382000" cy="54864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7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14400"/>
            <a:ext cx="8382000" cy="54864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8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914400"/>
            <a:ext cx="8382000" cy="54864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9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9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838200"/>
            <a:ext cx="8382000" cy="5486400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29</Words>
  <Application>Microsoft Office PowerPoint</Application>
  <PresentationFormat>On-screen Show (4:3)</PresentationFormat>
  <Paragraphs>15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Step 1</vt:lpstr>
      <vt:lpstr>Step 2</vt:lpstr>
      <vt:lpstr>Step 3</vt:lpstr>
      <vt:lpstr>Step 4</vt:lpstr>
      <vt:lpstr>Step 5</vt:lpstr>
      <vt:lpstr>Step 6</vt:lpstr>
      <vt:lpstr>Step 7</vt:lpstr>
      <vt:lpstr>Step 8</vt:lpstr>
      <vt:lpstr>Step 9</vt:lpstr>
      <vt:lpstr>Step 10</vt:lpstr>
      <vt:lpstr>Step 11</vt:lpstr>
      <vt:lpstr>Step 12</vt:lpstr>
      <vt:lpstr>Step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RME</dc:creator>
  <cp:lastModifiedBy>RME</cp:lastModifiedBy>
  <cp:revision>16</cp:revision>
  <dcterms:created xsi:type="dcterms:W3CDTF">2016-04-21T19:39:45Z</dcterms:created>
  <dcterms:modified xsi:type="dcterms:W3CDTF">2016-04-21T20:10:09Z</dcterms:modified>
</cp:coreProperties>
</file>