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38650-F5DA-4387-B1F4-07E522667406}" type="datetimeFigureOut">
              <a:rPr lang="en-US" smtClean="0"/>
              <a:pPr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A1CCB-9D6A-432F-8EB8-726516778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shot_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0" y="1066800"/>
            <a:ext cx="620509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Step-1 Sign up for constant contact and verify your email</a:t>
            </a:r>
            <a:endParaRPr lang="en-US" sz="20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34508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Step-10 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" name="Picture 6" descr="Screenshot_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9144000" cy="60198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67400" y="4343400"/>
            <a:ext cx="293529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Then continue</a:t>
            </a:r>
            <a:endParaRPr lang="en-US" sz="36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6934200" y="5334000"/>
            <a:ext cx="11430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35005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Step-11 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Picture 7" descr="Screenshot_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1"/>
            <a:ext cx="9144000" cy="5715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400800" y="4953000"/>
            <a:ext cx="23679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Then Finish</a:t>
            </a:r>
            <a:endParaRPr lang="en-US" sz="36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5867400" y="5486400"/>
            <a:ext cx="9906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creenshot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200"/>
            <a:ext cx="9144000" cy="5638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2000" y="228600"/>
            <a:ext cx="35005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Step-12 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962400" y="5792788"/>
            <a:ext cx="1981200" cy="5318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5800" y="6019800"/>
            <a:ext cx="472348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Click Here</a:t>
            </a:r>
            <a:endParaRPr lang="en-US" sz="36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35005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Step-13 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" name="Picture 9" descr="Screenshot_1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0381"/>
            <a:ext cx="9144000" cy="584761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5410200" y="6477000"/>
            <a:ext cx="19050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057400" y="6096000"/>
            <a:ext cx="472348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Click Here</a:t>
            </a:r>
            <a:endParaRPr lang="en-US" sz="36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shot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1"/>
            <a:ext cx="9144000" cy="6019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2000" y="228600"/>
            <a:ext cx="35005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Step-14 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8117" y="5410200"/>
            <a:ext cx="472348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Copy the CA number and paste in the admin</a:t>
            </a:r>
            <a:endParaRPr lang="en-US" sz="36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>
            <a:stCxn id="18" idx="0"/>
          </p:cNvCxnSpPr>
          <p:nvPr/>
        </p:nvCxnSpPr>
        <p:spPr>
          <a:xfrm rot="5400000" flipH="1" flipV="1">
            <a:off x="3010130" y="4381731"/>
            <a:ext cx="838199" cy="12187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47545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Step-15  Constant Contact Page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9" name="Picture 8" descr="Screenshot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4400"/>
            <a:ext cx="9143999" cy="56388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981200" y="5638800"/>
            <a:ext cx="43563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Paste the copied CA Number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2133600" y="5257800"/>
            <a:ext cx="1447802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452521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Step-2 Add security Question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Picture 4" descr="Screenshot_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8763000" cy="3882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41177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Step-3 Set up your first list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Picture 3" descr="Screenshot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853440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25955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Step-4  Contacts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4" name="Picture 13" descr="Screenshot_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9144000" cy="60960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rot="10800000">
            <a:off x="1981200" y="1066800"/>
            <a:ext cx="685800" cy="609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514600" y="1219200"/>
            <a:ext cx="29773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Click here</a:t>
            </a:r>
            <a:endParaRPr lang="en-US" sz="54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27122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Step-5  Email List</a:t>
            </a:r>
            <a:endParaRPr lang="en-US" sz="2800" b="1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Picture 7" descr="Screenshot_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200"/>
            <a:ext cx="9144000" cy="54102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rot="10800000" flipV="1">
            <a:off x="1981200" y="4495800"/>
            <a:ext cx="1066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971800" y="3962400"/>
            <a:ext cx="30430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Click Here</a:t>
            </a:r>
            <a:endParaRPr lang="en-US" sz="5400" b="1" cap="none" spc="0" dirty="0">
              <a:ln w="12700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33071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Step-6  Sign-Up Tools</a:t>
            </a:r>
            <a:endParaRPr lang="en-US" sz="2800" b="1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Picture 3" descr="Screenshot_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9144000" cy="609600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rot="10800000">
            <a:off x="2438400" y="1066800"/>
            <a:ext cx="6096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819400" y="1066800"/>
            <a:ext cx="30430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Click Here</a:t>
            </a:r>
            <a:endParaRPr lang="en-US" sz="5400" b="1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33178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Step-7 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" name="Picture 6" descr="Screenshot_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1"/>
            <a:ext cx="9144000" cy="60960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rot="10800000">
            <a:off x="838200" y="3886200"/>
            <a:ext cx="8382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71600" y="4038600"/>
            <a:ext cx="30430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Click Here</a:t>
            </a:r>
            <a:endParaRPr lang="en-US" sz="54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33178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Step-8 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Picture 7" descr="Screenshot_1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5803"/>
            <a:ext cx="9144000" cy="603219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505200" y="5257800"/>
            <a:ext cx="54144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Setup your form and then continue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4191000" y="5715000"/>
            <a:ext cx="1752600" cy="685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"/>
            <a:ext cx="31863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cap="none" spc="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Step-9 Sign-Up Form</a:t>
            </a:r>
            <a:endParaRPr lang="en-US" sz="28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" name="Picture 6" descr="Screenshot_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9144000" cy="60198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410200" y="4335959"/>
            <a:ext cx="35381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Then continue</a:t>
            </a:r>
            <a:endParaRPr lang="en-US" sz="4400" cap="none" spc="0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6934200" y="5334000"/>
            <a:ext cx="11430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94</Words>
  <Application>Microsoft Office PowerPoint</Application>
  <PresentationFormat>On-screen Show (4:3)</PresentationFormat>
  <Paragraphs>27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RME</dc:creator>
  <cp:lastModifiedBy>RME</cp:lastModifiedBy>
  <cp:revision>25</cp:revision>
  <dcterms:created xsi:type="dcterms:W3CDTF">2016-06-15T18:13:47Z</dcterms:created>
  <dcterms:modified xsi:type="dcterms:W3CDTF">2016-06-24T19:28:37Z</dcterms:modified>
</cp:coreProperties>
</file>